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배달의민족 주아" panose="020B0600000101010101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4DE5F-EC4C-43FD-B995-A8F05E514F96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0B462-9532-4AAB-840C-E62B2D766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37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97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18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6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5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9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9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5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8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4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2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3751-B1B0-419F-94B5-36D38A52C50E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5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&lt;Witch of Time&gt;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제안서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394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타 게임과의 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게임 모드 </a:t>
                      </a: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구현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 구현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제작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99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27399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Unreal Engine4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제작한 시간의 마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녀 인 게임 장면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 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 제시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2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2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참고문헌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3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423947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 제시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36991" y="4979671"/>
            <a:ext cx="3048087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PC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59923" y="4979671"/>
            <a:ext cx="6327288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마인크래프트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같이 블록으로 다른 플레이어들과 맵을 만들 수 있으며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그렇게 만든 맵에서 캐릭터를 움직여 즐길 수 있는 게임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42138" y="4377684"/>
            <a:ext cx="2574853" cy="351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1&gt; 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238392" y="4377684"/>
            <a:ext cx="2748819" cy="351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2&gt; 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91" y="1737362"/>
            <a:ext cx="4480000" cy="252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11" y="1763062"/>
            <a:ext cx="44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게임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해결 요소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스토리에 따른 게임의 진행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30" y="2394385"/>
            <a:ext cx="5166902" cy="2880000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113693" y="889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arenR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26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847196" y="1213657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847196" y="2044931"/>
          <a:ext cx="433443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모드로 구분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모드에서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모드는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메이커 모드로 제작한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다양한 게임 가능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모드는 싱글 플레이와 같은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7" y="2236124"/>
            <a:ext cx="50774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7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29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846498" y="10853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847196" y="3551453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물체의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속도를 빠르게 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15" y="2127376"/>
            <a:ext cx="4994972" cy="27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784" t="10926" r="34758" b="38255"/>
          <a:stretch/>
        </p:blipFill>
        <p:spPr>
          <a:xfrm>
            <a:off x="1347392" y="1186336"/>
            <a:ext cx="3888355" cy="216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847196" y="10419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새싹으로 만든다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4763" t="11305" r="34761" b="38500"/>
          <a:stretch/>
        </p:blipFill>
        <p:spPr>
          <a:xfrm>
            <a:off x="1347392" y="3745562"/>
            <a:ext cx="3861487" cy="2160000"/>
          </a:xfrm>
          <a:prstGeom prst="rect">
            <a:avLst/>
          </a:prstGeom>
        </p:spPr>
      </p:pic>
      <p:sp>
        <p:nvSpPr>
          <p:cNvPr id="6" name="아래로 구부러진 화살표 5"/>
          <p:cNvSpPr/>
          <p:nvPr/>
        </p:nvSpPr>
        <p:spPr>
          <a:xfrm rot="5400000">
            <a:off x="3570464" y="3314347"/>
            <a:ext cx="704850" cy="479811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아래로 구부러진 화살표 12"/>
          <p:cNvSpPr/>
          <p:nvPr/>
        </p:nvSpPr>
        <p:spPr>
          <a:xfrm rot="16200000">
            <a:off x="2444497" y="3314347"/>
            <a:ext cx="704850" cy="479811"/>
          </a:xfrm>
          <a:prstGeom prst="curved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7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타입의 블록을 사용해서 플레이어가 게임 컨텐츠를 만드는 샌드박스 형식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일반적으로 지형지물을 구성하며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블록의 기준이  되는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10x10x10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크기를 가지는 정적인 블록 타입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커맨드 초기화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생성 지연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시작 위치 지정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소환할 수 있고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  다른 크기를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주민이나 몬스터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  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08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609</Words>
  <Application>Microsoft Office PowerPoint</Application>
  <PresentationFormat>와이드스크린</PresentationFormat>
  <Paragraphs>148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배달의민족 주아</vt:lpstr>
      <vt:lpstr>맑은 고딕</vt:lpstr>
      <vt:lpstr>Arial</vt:lpstr>
      <vt:lpstr>Office 테마</vt:lpstr>
      <vt:lpstr>시간의 마녀 &lt;Witch of Time&gt;</vt:lpstr>
      <vt:lpstr>목 차</vt:lpstr>
      <vt:lpstr>1. 컨셉 제시</vt:lpstr>
      <vt:lpstr>2. 게임 소개 </vt:lpstr>
      <vt:lpstr>2. 게임 소개</vt:lpstr>
      <vt:lpstr>3. 게임 방법</vt:lpstr>
      <vt:lpstr>3. 게임 방법</vt:lpstr>
      <vt:lpstr>3. 게임 방법</vt:lpstr>
      <vt:lpstr>3. 게임 방법</vt:lpstr>
      <vt:lpstr>7. 타 게임과의 비교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시간의 마녀 &lt;Witch of Time&gt;</dc:title>
  <dc:creator>User</dc:creator>
  <cp:lastModifiedBy>Jung Nai Hoon</cp:lastModifiedBy>
  <cp:revision>33</cp:revision>
  <dcterms:created xsi:type="dcterms:W3CDTF">2021-09-10T07:29:32Z</dcterms:created>
  <dcterms:modified xsi:type="dcterms:W3CDTF">2021-09-10T10:39:54Z</dcterms:modified>
</cp:coreProperties>
</file>